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3158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8427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9857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467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117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491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906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621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54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749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1996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2023/5/8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680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B4CF88-D24B-7896-D7BD-C32F194E69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2387A0A-C9CE-EC85-6B96-EF23AD19F4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DBFBE47-3BAA-1F19-0F76-A784C503C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0100"/>
            <a:ext cx="9144000" cy="51435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91177F5-ADE4-CBD9-EAD6-FA4B60F4FE3E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100000">
                <a:srgbClr val="FDFEFE">
                  <a:alpha val="8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277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</TotalTime>
  <Words>0</Words>
  <Application>Microsoft Office PowerPoint</Application>
  <PresentationFormat>全屏显示(4:3)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zrg</dc:creator>
  <cp:lastModifiedBy>RUIGUO Z</cp:lastModifiedBy>
  <cp:revision>2</cp:revision>
  <dcterms:created xsi:type="dcterms:W3CDTF">2023-05-08T11:49:19Z</dcterms:created>
  <dcterms:modified xsi:type="dcterms:W3CDTF">2023-05-08T11:54:32Z</dcterms:modified>
</cp:coreProperties>
</file>

<file path=docProps/thumbnail.jpeg>
</file>